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92" r:id="rId3"/>
    <p:sldId id="559" r:id="rId4"/>
    <p:sldId id="594" r:id="rId5"/>
    <p:sldId id="595" r:id="rId6"/>
    <p:sldId id="596" r:id="rId7"/>
    <p:sldId id="570" r:id="rId8"/>
    <p:sldId id="597" r:id="rId9"/>
    <p:sldId id="590" r:id="rId10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5212" autoAdjust="0"/>
  </p:normalViewPr>
  <p:slideViewPr>
    <p:cSldViewPr>
      <p:cViewPr varScale="1">
        <p:scale>
          <a:sx n="98" d="100"/>
          <a:sy n="98" d="100"/>
        </p:scale>
        <p:origin x="1014" y="84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1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9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9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2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4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43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10/18/2022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19622"/>
            <a:ext cx="5184576" cy="36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u="sng" dirty="0" smtClean="0"/>
              <a:t>ЕДИНЫЙ ДЕНЬ ИНФОРМИРОВАНИЯ</a:t>
            </a:r>
            <a:br>
              <a:rPr lang="ru-RU" sz="2000" b="1" u="sng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«</a:t>
            </a:r>
            <a:r>
              <a:rPr lang="ru-RU" sz="2200" b="1" dirty="0"/>
              <a:t>ПРОДОВОЛЬСТВЕННАЯ БЕЗОПАСНОСТЬ РЕСПУБЛИКИ БЕЛАРУСЬ В УСЛОВИЯХ ЭКОНОМИЧЕСКИХ САНКЦИЙ. ИМПОРТОЗАМЕЩЕНИЕ КАК НАЦИОНАЛЬНЫЙ ПРОЕКТ </a:t>
            </a:r>
            <a:br>
              <a:rPr lang="ru-RU" sz="2200" b="1" dirty="0"/>
            </a:br>
            <a:r>
              <a:rPr lang="ru-RU" sz="2200" b="1" dirty="0"/>
              <a:t>И КОМПЛЕКСНАЯ СТРАТЕГИЯ РАЗВИТИЯ </a:t>
            </a:r>
            <a:r>
              <a:rPr lang="ru-RU" sz="2200" b="1" dirty="0" smtClean="0"/>
              <a:t>ЭКОНОМИКИ»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en-US" sz="2200" b="1" dirty="0" smtClean="0">
                <a:cs typeface="Aharoni" pitchFamily="2" charset="-79"/>
              </a:rPr>
              <a:t/>
            </a:r>
            <a:br>
              <a:rPr lang="en-US" sz="2200" b="1" dirty="0" smtClean="0">
                <a:cs typeface="Aharoni" pitchFamily="2" charset="-79"/>
              </a:rPr>
            </a:br>
            <a:r>
              <a:rPr lang="ru-RU" sz="1800" b="1" i="1" dirty="0" smtClean="0"/>
              <a:t>октябрь </a:t>
            </a:r>
            <a:r>
              <a:rPr lang="ru-RU" sz="1800" b="1" i="1" dirty="0"/>
              <a:t>2022 г</a:t>
            </a:r>
            <a:r>
              <a:rPr lang="ru-RU" sz="1800" b="1" i="1" dirty="0" smtClean="0"/>
              <a:t>.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Беларуси игнорировать проблему продовольственной безопасности невозможно, надо быть готовыми к вызовам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извне»,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этом сконцентрировал внимание Президент Республики Беларусь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июля 2022 г. во время республиканского селекторного совещания по вопросам уборочной кампании.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же время нынешняя ситуация на мировом рынке – шанс для белорусского сельского хозяйства, которое традиционно является одной из важнейших отраслей экономики и главной составляющей агропромышленного комплекса нашей страны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Государственная программа ”Аграрный бизнес“ на 2021 – 2025 годы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59" y="1347614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Аграрным сектором создается около 7 % валового внутреннего продукта. Производство пищевых продуктов формирует еще 5 % ВВП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 земли занимают более 8,6 млн. га, или 42 % земельного фонда республики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Основой сельского хозяйства является крупное товарное производство, на долю которого приходится 79 % продукции. </a:t>
            </a:r>
            <a:endParaRPr lang="en-US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Беларуси на сельских территориях проживает 22 % населения. Численность работников, занятых в сельском хозяйстве, к началу 2022 года году составила 243 тыс.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9503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Состояние продовольственной безопасности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2021 года в Глобальном рейтинге продовольственной безопасности Беларусь занимает 36-е место среди 113 государств и опережает все страны СНГ, за исключением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Традиционно продовольственная безопасность Республики Беларусь обеспечивается за счет собственного производства.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уровень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самообеспечения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Беларуси по основным группам продовольствия превышает 100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Беларуси утвержден и действует перечень социально значимых товаров, цены на которые регулируются в установленном порядке. 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Производство основных видов сельскохозяйственной продукции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39" y="1038253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занимает высокие позиции в мировом рейтинге производителей сельскохозяйственной продукции и продовольствия: 6-е место по производству сухого обезжиренного молока, 10-е место – масла животного, 12-е место – картофеля, 15-е место – сухого цельного молока, 16-е место – масла рапсового.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лидирует в Евразийском экономическом союзе по производству на душу населения мяса и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молока. 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работа по увеличению производства масла растительного отечественного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в полном объеме обеспечила потребности внутреннего рынка в картофеле и плодоовощной продукции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Крупнейшим заготовителем грибов и ягод является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Белкоопсоюз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87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Предварительные результаты уборочной кампании – 2022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Урожайность зерновых в целом по стране также выше прошлогоднего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Ожидается, что общий урожай зерновых с учетом кукурузы и рапса составит порядка 11 млн. т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4988" algn="just"/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Полученный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урожай позволит обеспечить закладку сельхозпродукции в стабилизационный фонд под полную потребность внутреннего рынка на межсезонный период.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итоги уборочной кампании 2022 года позволяют поставлять белорусскую продукцию на мировые рынки, где она крайне востребована из-за цены и качества.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3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 err="1" smtClean="0"/>
              <a:t>Импортозамещение</a:t>
            </a:r>
            <a:r>
              <a:rPr lang="ru-RU" sz="2500" dirty="0" smtClean="0"/>
              <a:t> – комплексная стратегия развития экономики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03598"/>
            <a:ext cx="84969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рост национального производства, насыщение внутреннего рынка собственными товарами и снижение зависимости от внешних производителей.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Беларуси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касается, прежде всего, товаров и услуг первой необходимости и повседневного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спроса:</a:t>
            </a:r>
          </a:p>
          <a:p>
            <a:pPr indent="361950" algn="just"/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 питания;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(сфера </a:t>
            </a:r>
            <a:r>
              <a:rPr lang="ru-RU" sz="2000" dirty="0" err="1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фармокологии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медицинского оборудования и техники);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69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32" y="228599"/>
            <a:ext cx="8640960" cy="648072"/>
          </a:xfrm>
        </p:spPr>
        <p:txBody>
          <a:bodyPr/>
          <a:lstStyle/>
          <a:p>
            <a:r>
              <a:rPr lang="ru-RU" sz="2500" dirty="0"/>
              <a:t>Интенсификация политики </a:t>
            </a:r>
            <a:r>
              <a:rPr lang="ru-RU" sz="2500" dirty="0" err="1"/>
              <a:t>импортозамещения</a:t>
            </a:r>
            <a:r>
              <a:rPr lang="ru-RU" sz="2500" dirty="0"/>
              <a:t> </a:t>
            </a:r>
          </a:p>
          <a:p>
            <a:r>
              <a:rPr lang="ru-RU" sz="2500" dirty="0"/>
              <a:t>с дружественными для Беларуси странами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75606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Белорусское правительство планомерно идет по пути активизации сотрудничества в политике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дружественными странами.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Яркий пример взаимовыгодного партнерства в сфере исследований и разработок – сотрудничество Беларуси и России. Перспективным направлением является атомная и возобновляемая энергетика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важным является наращивание торгового сотрудничества   со странами за пределами ЕАЭС, обладающими емким внутренним рынком: Узбекистаном, Азербайджаном, Ираном, Китаем, странами Южной Америки.</a:t>
            </a:r>
          </a:p>
        </p:txBody>
      </p:sp>
    </p:spTree>
    <p:extLst>
      <p:ext uri="{BB962C8B-B14F-4D97-AF65-F5344CB8AC3E}">
        <p14:creationId xmlns:p14="http://schemas.microsoft.com/office/powerpoint/2010/main" val="8661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Послании к белорусскому народу и Национальному собранию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подчеркнул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настоящая война, и реакция на санкции может быть только одна – мобилизация, поиск новых возможностей для развития. Иного не дано… </a:t>
            </a:r>
          </a:p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короткий период становления мы смогли построить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ориентированную экономику. Неужели кто-то думает, что Беларусь не сможет в еще большем объеме освоить азиатский, африканский, южноамериканский и другие рынки дальней дуги? Тем более всего того, что мы производим, в том числе и продовольствия, катастрофически не хватает в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мире».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7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652</Words>
  <Application>Microsoft Office PowerPoint</Application>
  <PresentationFormat>Экран (16:9)</PresentationFormat>
  <Paragraphs>59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«ПРОДОВОЛЬСТВЕННАЯ БЕЗОПАСНОСТЬ РЕСПУБЛИКИ БЕЛАРУСЬ В УСЛОВИЯХ ЭКОНОМИЧЕСКИХ САНКЦИЙ. ИМПОРТОЗАМЕЩЕНИЕ КАК НАЦИОНАЛЬНЫЙ ПРОЕКТ  И КОМПЛЕКСНАЯ СТРАТЕГИЯ РАЗВИТИЯ ЭКОНОМИКИ»  октябрь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346</cp:revision>
  <cp:lastPrinted>2020-02-28T05:49:51Z</cp:lastPrinted>
  <dcterms:created xsi:type="dcterms:W3CDTF">2020-01-16T07:07:12Z</dcterms:created>
  <dcterms:modified xsi:type="dcterms:W3CDTF">2022-10-18T12:35:46Z</dcterms:modified>
</cp:coreProperties>
</file>